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Old Standard TT"/>
      <p:regular r:id="rId21"/>
      <p:bold r:id="rId22"/>
      <p:italic r:id="rId23"/>
    </p:embeddedFont>
    <p:embeddedFont>
      <p:font typeface="Alegreya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OldStandardTT-bold.fntdata"/><Relationship Id="rId21" Type="http://schemas.openxmlformats.org/officeDocument/2006/relationships/font" Target="fonts/OldStandardTT-regular.fntdata"/><Relationship Id="rId24" Type="http://schemas.openxmlformats.org/officeDocument/2006/relationships/font" Target="fonts/Alegreya-regular.fntdata"/><Relationship Id="rId23" Type="http://schemas.openxmlformats.org/officeDocument/2006/relationships/font" Target="fonts/OldStandardT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legreya-italic.fntdata"/><Relationship Id="rId25" Type="http://schemas.openxmlformats.org/officeDocument/2006/relationships/font" Target="fonts/Alegreya-bold.fntdata"/><Relationship Id="rId27" Type="http://schemas.openxmlformats.org/officeDocument/2006/relationships/font" Target="fonts/Alegrey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2700" y="1893300"/>
            <a:ext cx="8490000" cy="1522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4800">
                <a:solidFill>
                  <a:srgbClr val="FFFFFF"/>
                </a:solidFill>
              </a:rPr>
              <a:t>CS591 Compressed Sensing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Vugar Javadov, Songbo Wu, Haoyu Zhang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Difficulties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2" type="body"/>
          </p:nvPr>
        </p:nvSpPr>
        <p:spPr>
          <a:xfrm>
            <a:off x="441200" y="1171675"/>
            <a:ext cx="8391000" cy="339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800"/>
              <a:t>Pros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Simple to implement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 sz="1800"/>
              <a:t>It works, but not perfect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lang="en" sz="1800"/>
              <a:t>Cons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Choose a suitable λ is hard. When λ is smaller it performs better in high frequency. When λ is bigger it performs better in low frequency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algorithm gets good singing voice, but the output music is not good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 sz="1800"/>
              <a:t>No representation of noise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Robust SVD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Unsupervised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vs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Supervised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2" type="body"/>
          </p:nvPr>
        </p:nvSpPr>
        <p:spPr>
          <a:xfrm>
            <a:off x="311700" y="1326000"/>
            <a:ext cx="8520600" cy="3363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1800"/>
              <a:t>Pros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Totally based on dataset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 sz="1800"/>
              <a:t>We don’t need to tune those parameters anymore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lang="en" sz="1800"/>
              <a:t>Cons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Computational expensiveness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 sz="1800"/>
              <a:t>Local minimal</a:t>
            </a:r>
          </a:p>
        </p:txBody>
      </p:sp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WIP - Dictionary Learning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2" type="body"/>
          </p:nvPr>
        </p:nvSpPr>
        <p:spPr>
          <a:xfrm>
            <a:off x="311700" y="1659550"/>
            <a:ext cx="8520600" cy="2721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/>
              <a:t>Using dictionary learning to find the sparse representation and recover the signal. By solving the following minimization problem: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0" lvl="0" marL="1371600" rtl="0">
              <a:spcBef>
                <a:spcPts val="0"/>
              </a:spcBef>
              <a:buNone/>
            </a:pPr>
            <a:r>
              <a:rPr lang="en" sz="2000">
                <a:latin typeface="Arial"/>
                <a:ea typeface="Arial"/>
                <a:cs typeface="Arial"/>
                <a:sym typeface="Arial"/>
              </a:rPr>
              <a:t>E = minimize ||S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||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 + λ||S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||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 + </a:t>
            </a:r>
            <a:r>
              <a:rPr lang="en" sz="2000">
                <a:solidFill>
                  <a:srgbClr val="222222"/>
                </a:solidFill>
                <a:highlight>
                  <a:srgbClr val="FFFFFF"/>
                </a:highlight>
              </a:rPr>
              <a:t>α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||M -  D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S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1 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- D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S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||</a:t>
            </a:r>
            <a:r>
              <a:rPr baseline="-25000" lang="en" sz="2000"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WIP - Dictionary Learning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WIP - Dictionary Learning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Method: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Step 1: Minimize E with respect to S</a:t>
            </a:r>
            <a:r>
              <a:rPr baseline="-25000" lang="en"/>
              <a:t>1</a:t>
            </a:r>
            <a:r>
              <a:rPr lang="en"/>
              <a:t> and S</a:t>
            </a:r>
            <a:r>
              <a:rPr baseline="-25000" lang="en"/>
              <a:t>2 </a:t>
            </a:r>
            <a:r>
              <a:rPr lang="en"/>
              <a:t>for current D</a:t>
            </a:r>
            <a:r>
              <a:rPr baseline="-25000" lang="en"/>
              <a:t>1</a:t>
            </a:r>
            <a:r>
              <a:rPr lang="en"/>
              <a:t> and D</a:t>
            </a:r>
            <a:r>
              <a:rPr baseline="-25000" lang="en"/>
              <a:t>2</a:t>
            </a:r>
            <a:r>
              <a:rPr lang="en"/>
              <a:t>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Step 2: Minimize E with respect to D</a:t>
            </a:r>
            <a:r>
              <a:rPr baseline="-25000" lang="en"/>
              <a:t>1</a:t>
            </a:r>
            <a:r>
              <a:rPr lang="en"/>
              <a:t> and D</a:t>
            </a:r>
            <a:r>
              <a:rPr baseline="-25000" lang="en"/>
              <a:t>2  </a:t>
            </a:r>
            <a:r>
              <a:rPr lang="en"/>
              <a:t>using gradient descent.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are still working on this method! :)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" type="body"/>
          </p:nvPr>
        </p:nvSpPr>
        <p:spPr>
          <a:xfrm>
            <a:off x="311700" y="2218225"/>
            <a:ext cx="8520600" cy="866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3600"/>
              <a:t>Thank you !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How to separate voice and background music in a song?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265500" y="445250"/>
            <a:ext cx="4045200" cy="14559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Sparsity of singing voice</a:t>
            </a:r>
          </a:p>
        </p:txBody>
      </p:sp>
      <p:sp>
        <p:nvSpPr>
          <p:cNvPr id="71" name="Shape 7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Short Time Fourier Transformation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Human voice is </a:t>
            </a:r>
            <a:r>
              <a:rPr lang="en"/>
              <a:t>sparse in both time and frequency domain.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STFT of sing voice is sparse matrix!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950" y="1901148"/>
            <a:ext cx="4158301" cy="314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265500" y="445250"/>
            <a:ext cx="4045200" cy="14559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Low-rank</a:t>
            </a:r>
            <a:r>
              <a:rPr lang="en"/>
              <a:t> of Music</a:t>
            </a:r>
          </a:p>
        </p:txBody>
      </p:sp>
      <p:sp>
        <p:nvSpPr>
          <p:cNvPr id="78" name="Shape 7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Short Time Fourier Transformation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Music has a repeating structure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STFT of music has low-rank!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02" y="1901150"/>
            <a:ext cx="4144601" cy="31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Robust SVD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574101"/>
            <a:ext cx="7850400" cy="188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So by the assumption that music has low-rank and human voice is sparse. We tried to solve the following problem:</a:t>
            </a:r>
          </a:p>
          <a:p>
            <a:pPr indent="0" lvl="0" marL="1371600" rtl="0">
              <a:spcBef>
                <a:spcPts val="0"/>
              </a:spcBef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minimize ||L||∗ + λ||S||</a:t>
            </a:r>
            <a:r>
              <a:rPr baseline="-25000" lang="en" sz="1800"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indent="387350" lvl="0" marL="228600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subject to L+S=M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		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86" name="Shape 86"/>
          <p:cNvSpPr txBox="1"/>
          <p:nvPr/>
        </p:nvSpPr>
        <p:spPr>
          <a:xfrm>
            <a:off x="311700" y="3796650"/>
            <a:ext cx="78504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[1] </a:t>
            </a:r>
            <a:r>
              <a:rPr lang="en"/>
              <a:t>Singing-voice separation from monaural recordings using robust principal component analysis, 2012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Robust SVD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81975"/>
            <a:ext cx="7850400" cy="298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Some result when λ = 0.011: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spcBef>
                <a:spcPts val="0"/>
              </a:spcBef>
              <a:buNone/>
            </a:pPr>
            <a:r>
              <a:rPr lang="en" sz="1800">
                <a:latin typeface="Alegreya"/>
                <a:ea typeface="Alegreya"/>
                <a:cs typeface="Alegreya"/>
                <a:sym typeface="Alegreya"/>
              </a:rPr>
              <a:t>original singing voice                            		   recovered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311700" y="4264225"/>
            <a:ext cx="78504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[1] Singing-voice separation from monaural recordings using robust principal component analysis, 2012 </a:t>
            </a: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950" y="1682524"/>
            <a:ext cx="3025876" cy="22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925" y="1682525"/>
            <a:ext cx="3003318" cy="22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Robust SVD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1281975"/>
            <a:ext cx="7850400" cy="298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Some result when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λ = 0.011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		original music                                 	recovered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311700" y="4264225"/>
            <a:ext cx="78504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[1] Singing-voice separation from monaural recordings using robust principal component analysis, 2012 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9074" y="1701921"/>
            <a:ext cx="2923249" cy="223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445" y="1717850"/>
            <a:ext cx="2923251" cy="22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Robust SVD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81975"/>
            <a:ext cx="7850400" cy="298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Some result when λ = 0.016: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spcBef>
                <a:spcPts val="0"/>
              </a:spcBef>
              <a:buNone/>
            </a:pPr>
            <a:r>
              <a:rPr lang="en" sz="1800">
                <a:latin typeface="Alegreya"/>
                <a:ea typeface="Alegreya"/>
                <a:cs typeface="Alegreya"/>
                <a:sym typeface="Alegreya"/>
              </a:rPr>
              <a:t>     </a:t>
            </a:r>
            <a:r>
              <a:rPr lang="en" sz="1800">
                <a:latin typeface="Alegreya"/>
                <a:ea typeface="Alegreya"/>
                <a:cs typeface="Alegreya"/>
                <a:sym typeface="Alegreya"/>
              </a:rPr>
              <a:t>original singing voice                            		   recovered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311700" y="4264225"/>
            <a:ext cx="78504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[1] Singing-voice separation from monaural recordings using robust principal component analysis, 2012 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925" y="1682525"/>
            <a:ext cx="3003318" cy="22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9825" y="1668400"/>
            <a:ext cx="3003326" cy="2265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Robust SVD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281975"/>
            <a:ext cx="7850400" cy="298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Some result when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 λ = 0.016</a:t>
            </a:r>
            <a:r>
              <a:rPr lang="en" sz="180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		original music                                 	recovered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311700" y="4264225"/>
            <a:ext cx="7850400" cy="7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[1] Singing-voice separation from monaural recordings using robust principal component analysis, 2012 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45" y="1717850"/>
            <a:ext cx="2923251" cy="22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5176" y="1717850"/>
            <a:ext cx="2959778" cy="22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